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16 de </a:t>
            </a:r>
            <a:r>
              <a:rPr lang="en-US" sz="3600" dirty="0" err="1" smtClean="0">
                <a:solidFill>
                  <a:srgbClr val="0070C0"/>
                </a:solidFill>
              </a:rPr>
              <a:t>junio</a:t>
            </a:r>
            <a:r>
              <a:rPr lang="en-US" sz="3600" dirty="0" smtClean="0">
                <a:solidFill>
                  <a:srgbClr val="0070C0"/>
                </a:solidFill>
              </a:rPr>
              <a:t>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12" y="990600"/>
            <a:ext cx="9109587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78b: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/>
              <a:t>:  </a:t>
            </a:r>
            <a:r>
              <a:rPr lang="en-US" sz="2800" dirty="0" err="1"/>
              <a:t>Conjuga</a:t>
            </a: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Arreglar</a:t>
            </a:r>
            <a:r>
              <a:rPr lang="en-US" sz="2800" dirty="0" smtClean="0"/>
              <a:t>	</a:t>
            </a:r>
            <a:r>
              <a:rPr lang="en-US" sz="2800" dirty="0"/>
              <a:t>	2. </a:t>
            </a:r>
            <a:r>
              <a:rPr lang="en-US" sz="2800" dirty="0" err="1" smtClean="0"/>
              <a:t>Chequear</a:t>
            </a:r>
            <a:r>
              <a:rPr lang="en-US" sz="2800" dirty="0"/>
              <a:t>	  </a:t>
            </a:r>
            <a:r>
              <a:rPr lang="en-US" sz="2800" dirty="0" smtClean="0"/>
              <a:t>	3</a:t>
            </a:r>
            <a:r>
              <a:rPr lang="en-US" sz="2800" dirty="0"/>
              <a:t>. </a:t>
            </a:r>
            <a:r>
              <a:rPr lang="en-US" sz="2800" dirty="0" err="1" smtClean="0"/>
              <a:t>Enamor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endParaRPr lang="en-US" sz="2800" dirty="0"/>
          </a:p>
          <a:p>
            <a:pPr marL="514350" indent="-514350">
              <a:buAutoNum type="arabicPeriod" startAt="4"/>
            </a:pPr>
            <a:r>
              <a:rPr lang="en-US" sz="2800" dirty="0" err="1" smtClean="0"/>
              <a:t>Nadar</a:t>
            </a:r>
            <a:r>
              <a:rPr lang="en-US" sz="2800" dirty="0"/>
              <a:t>		</a:t>
            </a:r>
            <a:r>
              <a:rPr lang="en-US" sz="2800" dirty="0" smtClean="0"/>
              <a:t>5. </a:t>
            </a:r>
            <a:r>
              <a:rPr lang="en-US" sz="2800" dirty="0" err="1" smtClean="0"/>
              <a:t>Veng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 </a:t>
            </a:r>
            <a:r>
              <a:rPr lang="en-US" sz="2800" dirty="0" smtClean="0"/>
              <a:t> 	6. </a:t>
            </a:r>
            <a:r>
              <a:rPr lang="en-US" sz="2800" dirty="0" err="1" smtClean="0"/>
              <a:t>Nomin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r>
              <a:rPr lang="en-US" sz="2800" dirty="0" smtClean="0"/>
              <a:t>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begin to watch CASI CASI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78b:</a:t>
            </a:r>
            <a:r>
              <a:rPr lang="en-US" sz="2800" dirty="0" smtClean="0"/>
              <a:t> Complete p. </a:t>
            </a:r>
            <a:r>
              <a:rPr lang="en-US" sz="2800" dirty="0"/>
              <a:t>7</a:t>
            </a:r>
            <a:r>
              <a:rPr lang="en-US" sz="2800" dirty="0" smtClean="0"/>
              <a:t> </a:t>
            </a:r>
            <a:r>
              <a:rPr lang="en-US" sz="2800" i="1" dirty="0" smtClean="0"/>
              <a:t>(#1-5.2</a:t>
            </a:r>
            <a:r>
              <a:rPr lang="en-US" sz="2800" dirty="0" smtClean="0"/>
              <a:t>), p. 8 </a:t>
            </a:r>
            <a:r>
              <a:rPr lang="en-US" sz="2800" i="1" dirty="0" smtClean="0"/>
              <a:t>(#</a:t>
            </a:r>
            <a:r>
              <a:rPr lang="en-US" sz="2800" i="1" dirty="0" smtClean="0"/>
              <a:t>1-5)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17465</TotalTime>
  <Words>26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16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67</cp:revision>
  <cp:lastPrinted>2015-05-20T16:26:09Z</cp:lastPrinted>
  <dcterms:created xsi:type="dcterms:W3CDTF">2014-05-12T21:03:23Z</dcterms:created>
  <dcterms:modified xsi:type="dcterms:W3CDTF">2017-06-16T21:01:05Z</dcterms:modified>
</cp:coreProperties>
</file>